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6AF79-AB90-48A2-BAE9-33E0E8A08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99CFD7-F7F1-48C8-9D92-8BE275B10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B432A-6710-45C4-AA74-07DED2FD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BBFC5-A0D9-4690-9B80-F9F3A6A1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B24DE-069D-4E94-884C-AB849BDE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21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77751-4DCC-4111-ADFC-F8350E20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FEC63E-7F57-467C-A994-F23F1033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78259-65DA-4305-85EC-819640E5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7D557-8F95-48C6-9355-40051240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335194-1035-4773-8AE5-C427D46F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64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A396C6-6000-49C6-A8F8-D43AD1E6A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7948AE-FEFC-46C7-8F0C-FF8A0E5F4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DFC1C-817D-4BEC-A312-75AF4F39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C6E9C-ADF8-4990-BD3A-5C5DE0C6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BDDB3-642C-4132-ABCD-D689940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27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32F88-36A6-4E73-AA87-33D9AEBE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E2B3DC-CCD7-4BDC-ADF9-AEAE6E233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646E2A-6735-479B-8FF6-CFE526DE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9C7EF-4B68-4002-B46B-1EAEC275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7F7278-CA87-4264-BDCE-2CB7C012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87DB0-0D4C-4A30-ABD4-6B54899A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5D9AE-96EC-4F8A-A7E2-94A89BBC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2BEAD-5CE0-45A8-A736-2DB2F66C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C7A70-3B62-4064-99A9-F4832FB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295A3-FC9F-4E20-A414-806AB998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81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37D84-470E-4D42-A39A-D375804F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6ED70-6060-41C2-9944-17F97DD64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CBDD0C-94EA-4791-B616-949D9D690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B92C2-1A6C-4250-92D4-191FE18D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08970-A9B5-4186-BBE1-21063133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132E5D-5D50-4A07-A565-A87D2068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826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4516D-A23A-4989-A976-BD50BD63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8AFA28-14E1-417B-83A8-FD165323F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12D08E-BD01-4D60-B61D-D752536AE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3EC215-90FF-4542-B268-E1AD09A6B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A01F8E-845E-4703-92ED-2B629943F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587902-E645-4453-8CE0-B0E5B944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5426E4-8342-493D-A8A0-8B3204BB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9C0F54-C816-4C65-91E9-AF1C5E5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374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BADCA-07F4-4379-A489-ACA97768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B11663-7B31-4117-B886-E63D724C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F982F1-BC87-43A5-843C-D4FD812C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34D121-CFE0-45E7-8339-680CE394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20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269E57-35E8-4B7C-89AA-50785B26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CEDA0C-52F6-446D-9290-78F189D0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CE3F10-478A-455F-BDBD-3462D589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135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47344-35F3-4231-BC2B-88F4A468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FA7309-3898-41FD-AE5A-FA22D761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959BB6-7B4B-4FF5-8149-1F6B9806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67E809-D2E5-404F-8198-B786FE7C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ED8160-3435-4E42-BAC4-2C8B59D9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85392-3620-4D77-BF7D-90A7E087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13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6A26B-6A22-4B30-95F2-4D46CC78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D6AFA-7CD5-4F09-890E-00E5E6E21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3C81E9-9F70-445E-9905-3D137F45F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8F8DE5-8873-4131-A127-80E2CE11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BC426E-3848-4970-90D1-C2EF631A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ADF826-73E1-463A-A40C-3E48B5AF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646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0C2585-8E27-4795-8E0B-95EF8FFA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9D8628-46D0-42A8-AC72-CC3458DC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33C97-3DCA-44B1-B955-4EF101251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FA5B-CE3D-48AE-A548-C035E73AE58D}" type="datetimeFigureOut">
              <a:rPr lang="es-CL" smtClean="0"/>
              <a:t>24-07-2017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32CFB5-9ED1-4A78-A60D-6D2271BC4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98C9D-18F0-4670-A9D0-E5208794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4BE6-20CF-4953-AA96-1D5945E30E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6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64D03-39B8-470B-9569-FABAAA78D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B13A9E-17FA-4A96-8A2F-CB667ECB0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8459A1-792E-44CF-9AF3-BF3EDFCC0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268" y="228305"/>
            <a:ext cx="8456341" cy="65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2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20A8E-E6EB-4C31-83AB-21DB528D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FF4B66-471E-44C6-976D-A3F1C781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EF4E06-4965-4869-9B4B-5C9F4F5DE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526" y="400632"/>
            <a:ext cx="7738947" cy="57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F2645-2F6D-48D3-89B9-7D5ABC1C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BE480-6874-4ABD-A382-B40B46EA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FD44EF-E488-48B6-BB66-14EFB9C48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77" y="365125"/>
            <a:ext cx="8218450" cy="60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C3CC-F329-4BF9-9995-9661125F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044B3-EFFC-42DA-83AA-C11326DE7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665E-CB6C-4EE0-83D4-FF5456B1B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16" t="10894" r="17226" b="5691"/>
          <a:stretch/>
        </p:blipFill>
        <p:spPr>
          <a:xfrm>
            <a:off x="1918009" y="222835"/>
            <a:ext cx="8608741" cy="63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5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CE1AC-B787-4F65-8E4B-EDD12379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D6F7A-B434-496B-BBFE-CD4384E44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0034FC-73FD-4AB7-96C6-0F392ECF78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731" y="559656"/>
            <a:ext cx="8508381" cy="56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3C8BC-C702-4619-8A96-16E627B3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4EE088-7503-4AC8-BBCB-41C64B756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99B7ED-D69F-4D0A-ADA4-EA0635162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487" y="474787"/>
            <a:ext cx="8296508" cy="59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5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4396D-4632-4761-B675-AA84E18A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31FA77-A908-4236-A56B-6F84DE293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A36A17-C40F-4C8F-902D-E9CD369F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278" y="199375"/>
            <a:ext cx="8196146" cy="62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C24CD-0B84-44AE-8121-BE8BA9A0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3D8E6-371E-4AFF-B2F4-B40D9ADB2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75974-5080-48AE-9AA8-C85117496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365125"/>
            <a:ext cx="8229600" cy="60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5D95C-BE22-4BF8-938C-39280B3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F2FE3-BB88-44FA-AC9E-6291C31AD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1138BA-49C6-4E9F-8B2F-C502B8BD8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166" y="690716"/>
            <a:ext cx="7939668" cy="50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5F601-1047-4D4E-A29C-3E3F0F4E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7CD65-8E45-4888-B747-CDFE4D71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BFAA72-E448-4BB9-B48A-AD91C1ED27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741" y="275054"/>
            <a:ext cx="8296508" cy="62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EE79-7CC8-4066-9182-55617691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C8CD9-2034-44A0-9621-81F98404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3AE13B-62E3-455A-AF38-FE5089AE0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764" y="365125"/>
            <a:ext cx="8422471" cy="60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ED981-6720-423C-A2E1-ABC33B30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C8531-0C19-43D3-B576-65249E0F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356625-890B-420B-9286-5DFE5ECD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125" y="164756"/>
            <a:ext cx="8140392" cy="57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1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FA0C7-C9E9-4CF7-9621-A4238B2C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5732A-4EF5-47BE-A3E2-B42BEB8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358CEE-37D9-4443-8322-E487BBE6B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823" y="365125"/>
            <a:ext cx="7939670" cy="62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A5FB4-6655-4128-842C-F6D22D36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F9632-7362-4CA5-B1B1-C35355780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39BC60-42B9-4E64-AA57-82970FD38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219" y="145391"/>
            <a:ext cx="8396868" cy="62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15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6B6CC-A04A-4E92-87CC-315CB744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A4DF3-88F7-4FCF-833D-6721F0D7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DE728D-A05D-467E-A83D-FF7BF91BF2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043" y="173972"/>
            <a:ext cx="8664499" cy="63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0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08962-4399-42F1-9954-49BB099C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1B021B-D7C3-407A-A99A-F00ADDB3D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34D949-3F87-4FE7-91E9-7856FBD35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439" y="229228"/>
            <a:ext cx="8631043" cy="63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16C46-A659-4AC3-AB1B-DB0538D3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A0795F-C65A-4864-B712-9FDD9C07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72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5B4D2-F095-4A66-818F-BF334545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04888-EBF3-4051-A738-BB8EF2F3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EEA09B-90EA-42CA-89E2-8ECCE1A96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615" y="365125"/>
            <a:ext cx="8452624" cy="62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6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AA9F7-E084-4257-94BD-6D52D36C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4B003-A666-44F9-8066-630D48C8F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B62E2F-FDA8-40E1-8BC3-E18EEE754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951" y="227685"/>
            <a:ext cx="8831766" cy="6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4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CC498-A0A7-499C-83D1-B5F6C076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AB9E5-2B69-4ED5-8E06-640174BC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0FC113-0ADC-421C-A31A-C536DE8F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658" y="184204"/>
            <a:ext cx="9344722" cy="64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6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27E92-1112-42C9-ACCC-D2EED944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EBA8D1-7C43-40D1-8D64-85A1724A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A9E7F7-1BF2-4F88-B01F-633FF5571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102" y="367178"/>
            <a:ext cx="7727795" cy="58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1CAA3-ACF9-4E06-8CFE-6B822882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FF22D-690F-4A2E-B822-486297F5F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C27D2F-FB51-4256-85E7-D5BE3645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990" y="224480"/>
            <a:ext cx="7359805" cy="62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C2F7D-E3E5-4DBC-9027-E4F0BEA7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41127E-D3BB-4A65-8CA1-484E68D0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653B2E-9F28-493E-A4AA-BB0A93FA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5624" y="462894"/>
            <a:ext cx="8240751" cy="62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4C0DD-C212-4287-A63F-FE91E6BF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7CBFA9-1FAE-4260-BAF0-0D2492045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48FD4D-B18C-49A3-9C44-48C20B3C3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662" y="250581"/>
            <a:ext cx="7995425" cy="61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42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mesadeayuda.hegc050@outlook.com</dc:creator>
  <cp:lastModifiedBy>mesadeayuda.hegc050@outlook.com</cp:lastModifiedBy>
  <cp:revision>2</cp:revision>
  <dcterms:created xsi:type="dcterms:W3CDTF">2017-07-24T16:29:10Z</dcterms:created>
  <dcterms:modified xsi:type="dcterms:W3CDTF">2017-07-24T16:34:35Z</dcterms:modified>
</cp:coreProperties>
</file>